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397" r:id="rId5"/>
    <p:sldId id="398" r:id="rId6"/>
    <p:sldId id="399" r:id="rId7"/>
    <p:sldId id="400" r:id="rId8"/>
    <p:sldId id="263" r:id="rId9"/>
    <p:sldId id="401" r:id="rId10"/>
    <p:sldId id="402" r:id="rId11"/>
    <p:sldId id="403" r:id="rId12"/>
    <p:sldId id="404" r:id="rId13"/>
    <p:sldId id="405" r:id="rId14"/>
    <p:sldId id="4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3D906-16EF-41BD-B6F0-48FA651975B0}">
          <p14:sldIdLst>
            <p14:sldId id="397"/>
            <p14:sldId id="398"/>
            <p14:sldId id="399"/>
            <p14:sldId id="400"/>
            <p14:sldId id="263"/>
            <p14:sldId id="401"/>
            <p14:sldId id="402"/>
            <p14:sldId id="403"/>
            <p14:sldId id="404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9EFF4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618D3E-210B-4BC5-B313-95FEA82D5A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1C152-3E1C-4D44-9E7B-B628EAB3EB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EB1A-E2B3-43DC-ABF6-C38C32DCE7C0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4B572-3EDB-4B10-A7C6-FEE5CCA671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BD534-3477-40AA-A5EF-1873D2C8B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D4593-AC14-4A8A-9DDD-62ABA858C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BB2C-B004-434A-90E7-7E36899CA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1C465-723F-468D-8C44-0AA7D0A51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0AFBD-FD7A-4C46-89AD-6700786E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38289-2903-458D-A5D4-F3409F69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EA9B-7692-4448-8016-842CB6AA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3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1672-D463-4DA8-82F6-96ADB9A9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76B91-F907-4387-9552-7CA7A987B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389F0-4356-478A-9CDB-51B55E87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4622-B2DC-460D-A40C-EA1A793F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BE81-BAC9-4E2D-A46B-86B3D2E3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4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420F5-54CA-45AE-9832-F88F2E35D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381A0-28E6-471D-BEB3-9AAF43876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611C-7758-4C45-82CA-18F41D95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A1F4-5289-4A84-A477-F34247C1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F963-FAD5-4F8E-A285-5C9F247D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4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39A0-D3C1-4B8E-A75E-3E3F12C4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9390-94E2-43F1-8B81-63EA5320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AF90-4C27-41A2-AA4C-5F7B3986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7B913-CFF7-4B93-8BB7-8B645FFC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ED6F-5928-4FB7-BC9C-6E385E9D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7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C28D-9641-4E64-A090-1B19ACF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E987D-6C44-42B8-B517-87C3E7E93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A8E20-ED13-4C2C-9336-34476AA6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F5CB1-5EE6-4A40-9E1D-49F8F011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43DE-77D1-43C7-B58A-FAB36201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57A7-E2E8-486A-966B-03E25AE9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4D83-3A3E-4261-9E98-9B1D3B235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432A2-0DD0-4445-8AF0-7992C28CC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07712-7781-4FD2-A39B-83375A97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C5062-2DCB-42E3-9448-B5D13DA4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C5EAA-BEC8-456A-9D8D-F712474E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4886-D18D-4B72-AB30-FCB9291C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01F95-431E-4114-A4C0-1F11F101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9571C-0B32-4104-BCB5-CA1224F0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02888-9554-43BE-ABE8-AD10E376A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F6A6C-31D1-4E4B-896B-928F1F634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696FB-C8F3-4412-A743-DA2D3A64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E5AE0-BE64-40FC-A563-F3E8208C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D21E1-6617-42BA-9F7C-9C9713C5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7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56A-0499-45B5-A204-450E08E8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4A12C-C312-4524-ABCE-E25AEC17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BB47B-FE22-4A2E-9E3B-108EF3D5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9ACC-B1A6-4035-9E5F-8B244322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31E52-CE10-4568-BAF8-CD59E249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F570F-693D-4D6B-A050-F3230737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F8C11-45E3-430D-BBC0-258E41AF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0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3FA1-86E9-4B21-8B07-0D02DF98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3A7C-1F2E-412A-A4CB-70B898EC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BDF47-A24F-4856-8100-BC4264E7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DE855-C63E-47C2-AE26-D15382B9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4F6B7-6FB2-470F-909D-63156DF3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EBDA5-204E-4B31-8A53-968E9C8B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F9A3-9F13-4C02-948C-85DCD283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2AD84-B3D6-46EC-837E-A152B0FF5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08C8-A0A9-4DB7-A0E5-FF6860753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EC03B-6556-49CA-ABDC-4BDDD358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AE694-D913-4E1D-B1D1-D273551E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C014D-3727-49DF-BF8F-A3140F57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5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97A06-68E5-4A09-B35B-8D2AC52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B84E-1719-48FD-9CCB-98504692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A8562-E9AD-40B4-AAA6-F5EE03B6C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C313-DE49-4BBC-A6D2-7091078B47A6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BE4C0-5907-4296-A7FD-EA310E6B0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03B68-50D4-48CA-9776-8F2ECA068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51D3-DAD5-4C27-9B36-402467FCB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4FDDBD1-97B5-4573-8A82-23E1142BDB6E}"/>
              </a:ext>
            </a:extLst>
          </p:cNvPr>
          <p:cNvSpPr txBox="1">
            <a:spLocks/>
          </p:cNvSpPr>
          <p:nvPr/>
        </p:nvSpPr>
        <p:spPr>
          <a:xfrm>
            <a:off x="6096000" y="2973065"/>
            <a:ext cx="5818958" cy="2762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CC009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do I add my email signature?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0CB169-F0FC-72E6-81D7-EC4BCFE69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52" b="82963" l="7135" r="41667">
                        <a14:foregroundMark x1="11354" y1="40741" x2="19688" y2="49537"/>
                        <a14:foregroundMark x1="19688" y1="49537" x2="20000" y2="49630"/>
                        <a14:foregroundMark x1="9375" y1="41667" x2="9375" y2="41667"/>
                        <a14:foregroundMark x1="31354" y1="80926" x2="31354" y2="80926"/>
                        <a14:foregroundMark x1="41250" y1="39074" x2="40938" y2="43333"/>
                        <a14:foregroundMark x1="11458" y1="41667" x2="22188" y2="49352"/>
                        <a14:foregroundMark x1="22188" y1="49352" x2="22813" y2="55000"/>
                        <a14:foregroundMark x1="22813" y1="55000" x2="15469" y2="48519"/>
                        <a14:foregroundMark x1="15469" y1="48519" x2="15417" y2="48519"/>
                        <a14:foregroundMark x1="22083" y1="60741" x2="15990" y2="74074"/>
                        <a14:foregroundMark x1="15990" y1="74074" x2="15833" y2="75185"/>
                        <a14:foregroundMark x1="18330" y1="80393" x2="18542" y2="78889"/>
                        <a14:foregroundMark x1="31250" y1="82593" x2="31458" y2="78148"/>
                        <a14:foregroundMark x1="41667" y1="39074" x2="28750" y2="50741"/>
                        <a14:foregroundMark x1="28542" y1="56667" x2="30990" y2="80278"/>
                        <a14:foregroundMark x1="30990" y1="80278" x2="31667" y2="81111"/>
                        <a14:foregroundMark x1="24271" y1="56481" x2="20260" y2="54074"/>
                        <a14:foregroundMark x1="20260" y1="54074" x2="13333" y2="46111"/>
                        <a14:foregroundMark x1="21458" y1="60370" x2="17344" y2="70093"/>
                        <a14:foregroundMark x1="17344" y1="70093" x2="17292" y2="70370"/>
                        <a14:foregroundMark x1="7604" y1="38519" x2="7604" y2="38519"/>
                        <a14:foregroundMark x1="7187" y1="39074" x2="7813" y2="42222"/>
                        <a14:foregroundMark x1="18021" y1="82407" x2="18125" y2="82222"/>
                        <a14:foregroundMark x1="17813" y1="82963" x2="18827" y2="82408"/>
                        <a14:backgroundMark x1="19479" y1="82593" x2="19583" y2="81667"/>
                        <a14:backgroundMark x1="19375" y1="81852" x2="18958" y2="82593"/>
                      </a14:backgroundRemoval>
                    </a14:imgEffect>
                  </a14:imgLayer>
                </a14:imgProps>
              </a:ext>
            </a:extLst>
          </a:blip>
          <a:srcRect l="9235" t="30061" r="54272" b="21697"/>
          <a:stretch/>
        </p:blipFill>
        <p:spPr>
          <a:xfrm>
            <a:off x="0" y="2077928"/>
            <a:ext cx="6428122" cy="47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2C2CD-111C-49D2-795F-18778C75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9" t="7708" r="56250" b="13785"/>
          <a:stretch/>
        </p:blipFill>
        <p:spPr>
          <a:xfrm>
            <a:off x="1495425" y="1161847"/>
            <a:ext cx="5653927" cy="4705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548004-3B5C-F63D-BFFE-4F0753A9B00D}"/>
              </a:ext>
            </a:extLst>
          </p:cNvPr>
          <p:cNvSpPr txBox="1"/>
          <p:nvPr/>
        </p:nvSpPr>
        <p:spPr>
          <a:xfrm>
            <a:off x="8085605" y="2396653"/>
            <a:ext cx="239189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your new signature and click ok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1E072447-A535-F4FB-2B0E-FCF423AC80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5693" y="3514522"/>
            <a:ext cx="1321133" cy="819555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51A300F-9E72-147E-31F4-7F7F73C11B7E}"/>
              </a:ext>
            </a:extLst>
          </p:cNvPr>
          <p:cNvSpPr/>
          <p:nvPr/>
        </p:nvSpPr>
        <p:spPr>
          <a:xfrm>
            <a:off x="4410075" y="2469765"/>
            <a:ext cx="2431116" cy="411392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Badge 9 outline">
            <a:extLst>
              <a:ext uri="{FF2B5EF4-FFF2-40B4-BE49-F238E27FC236}">
                <a16:creationId xmlns:a16="http://schemas.microsoft.com/office/drawing/2014/main" id="{91365A1B-49B7-AAD4-BEEB-70AA0DAA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238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E3F71-6E34-B1EF-3B9C-2A8AD369D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7" t="-150" r="56639" b="25751"/>
          <a:stretch/>
        </p:blipFill>
        <p:spPr>
          <a:xfrm>
            <a:off x="4002954" y="941180"/>
            <a:ext cx="5198195" cy="4297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62CB1-6E58-7126-9D32-7434A1DD0B06}"/>
              </a:ext>
            </a:extLst>
          </p:cNvPr>
          <p:cNvSpPr txBox="1"/>
          <p:nvPr/>
        </p:nvSpPr>
        <p:spPr>
          <a:xfrm>
            <a:off x="1333500" y="1447800"/>
            <a:ext cx="24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you have your new signature! 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7D08BBCB-3D18-0C85-9541-D7FD2BD9E3CA}"/>
              </a:ext>
            </a:extLst>
          </p:cNvPr>
          <p:cNvCxnSpPr>
            <a:cxnSpLocks/>
          </p:cNvCxnSpPr>
          <p:nvPr/>
        </p:nvCxnSpPr>
        <p:spPr>
          <a:xfrm>
            <a:off x="2533650" y="2261089"/>
            <a:ext cx="1183944" cy="828876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Angel face outline outline">
            <a:extLst>
              <a:ext uri="{FF2B5EF4-FFF2-40B4-BE49-F238E27FC236}">
                <a16:creationId xmlns:a16="http://schemas.microsoft.com/office/drawing/2014/main" id="{6A2F8E8A-3753-5E6D-414B-15D34F30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308" y="1194318"/>
            <a:ext cx="1033847" cy="10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DFF847-BFFB-C8D3-1215-117D4271B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61" b="10834"/>
          <a:stretch/>
        </p:blipFill>
        <p:spPr>
          <a:xfrm>
            <a:off x="3109305" y="1527240"/>
            <a:ext cx="8100943" cy="4077693"/>
          </a:xfrm>
          <a:prstGeom prst="rect">
            <a:avLst/>
          </a:prstGeom>
        </p:spPr>
      </p:pic>
      <p:pic>
        <p:nvPicPr>
          <p:cNvPr id="2" name="Graphic 1" descr="Badge 1 outline">
            <a:extLst>
              <a:ext uri="{FF2B5EF4-FFF2-40B4-BE49-F238E27FC236}">
                <a16:creationId xmlns:a16="http://schemas.microsoft.com/office/drawing/2014/main" id="{B9C66E88-6AFB-2DA7-826E-912744BAB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090" y="119574"/>
            <a:ext cx="1407666" cy="1407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2A9CFE-7B27-D7AC-2076-E7E2262A46D1}"/>
              </a:ext>
            </a:extLst>
          </p:cNvPr>
          <p:cNvSpPr/>
          <p:nvPr/>
        </p:nvSpPr>
        <p:spPr>
          <a:xfrm>
            <a:off x="4253490" y="2623239"/>
            <a:ext cx="1464627" cy="3011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1355A5-1ED7-AD01-360E-3597E0F27D08}"/>
              </a:ext>
            </a:extLst>
          </p:cNvPr>
          <p:cNvSpPr/>
          <p:nvPr/>
        </p:nvSpPr>
        <p:spPr>
          <a:xfrm>
            <a:off x="3280166" y="1684612"/>
            <a:ext cx="453484" cy="439206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7BE18-D5E1-EEF3-811F-E26CAC0B0CA8}"/>
              </a:ext>
            </a:extLst>
          </p:cNvPr>
          <p:cNvSpPr/>
          <p:nvPr/>
        </p:nvSpPr>
        <p:spPr>
          <a:xfrm>
            <a:off x="3430523" y="3368480"/>
            <a:ext cx="755231" cy="223645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68D66-DFF2-48E3-174B-F9AC2FC65D62}"/>
              </a:ext>
            </a:extLst>
          </p:cNvPr>
          <p:cNvSpPr/>
          <p:nvPr/>
        </p:nvSpPr>
        <p:spPr>
          <a:xfrm>
            <a:off x="6631831" y="2774820"/>
            <a:ext cx="1464626" cy="73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398EE5B-6B73-4C70-B90B-F394850F7B07}"/>
              </a:ext>
            </a:extLst>
          </p:cNvPr>
          <p:cNvCxnSpPr>
            <a:cxnSpLocks/>
          </p:cNvCxnSpPr>
          <p:nvPr/>
        </p:nvCxnSpPr>
        <p:spPr>
          <a:xfrm>
            <a:off x="1359667" y="1813594"/>
            <a:ext cx="1407666" cy="1063560"/>
          </a:xfrm>
          <a:prstGeom prst="curvedConnector3">
            <a:avLst/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27088-A293-1167-789B-AFB92129E128}"/>
              </a:ext>
            </a:extLst>
          </p:cNvPr>
          <p:cNvSpPr/>
          <p:nvPr/>
        </p:nvSpPr>
        <p:spPr>
          <a:xfrm>
            <a:off x="6402061" y="2707905"/>
            <a:ext cx="1464627" cy="66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59CCA-4021-6105-1126-6951A891B4A1}"/>
              </a:ext>
            </a:extLst>
          </p:cNvPr>
          <p:cNvSpPr txBox="1"/>
          <p:nvPr/>
        </p:nvSpPr>
        <p:spPr>
          <a:xfrm>
            <a:off x="541291" y="2061574"/>
            <a:ext cx="20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file</a:t>
            </a:r>
          </a:p>
        </p:txBody>
      </p:sp>
    </p:spTree>
    <p:extLst>
      <p:ext uri="{BB962C8B-B14F-4D97-AF65-F5344CB8AC3E}">
        <p14:creationId xmlns:p14="http://schemas.microsoft.com/office/powerpoint/2010/main" val="332700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398EE5B-6B73-4C70-B90B-F394850F7B07}"/>
              </a:ext>
            </a:extLst>
          </p:cNvPr>
          <p:cNvCxnSpPr>
            <a:cxnSpLocks/>
          </p:cNvCxnSpPr>
          <p:nvPr/>
        </p:nvCxnSpPr>
        <p:spPr>
          <a:xfrm>
            <a:off x="1980302" y="3719396"/>
            <a:ext cx="1407666" cy="1063560"/>
          </a:xfrm>
          <a:prstGeom prst="curvedConnector3">
            <a:avLst/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659CCA-4021-6105-1126-6951A891B4A1}"/>
              </a:ext>
            </a:extLst>
          </p:cNvPr>
          <p:cNvSpPr txBox="1"/>
          <p:nvPr/>
        </p:nvSpPr>
        <p:spPr>
          <a:xfrm>
            <a:off x="675931" y="3244334"/>
            <a:ext cx="20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options</a:t>
            </a:r>
          </a:p>
        </p:txBody>
      </p:sp>
      <p:pic>
        <p:nvPicPr>
          <p:cNvPr id="3" name="Graphic 2" descr="Badge outline">
            <a:extLst>
              <a:ext uri="{FF2B5EF4-FFF2-40B4-BE49-F238E27FC236}">
                <a16:creationId xmlns:a16="http://schemas.microsoft.com/office/drawing/2014/main" id="{086CEF6D-6600-CA0C-68F5-6BDFA628E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107" y="202887"/>
            <a:ext cx="1451562" cy="1387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09722-47FD-0F44-A87A-C6A42490A8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584" b="5494"/>
          <a:stretch/>
        </p:blipFill>
        <p:spPr>
          <a:xfrm>
            <a:off x="3585709" y="965201"/>
            <a:ext cx="7676526" cy="420793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7D70B41-D7BC-80A3-FC4D-894B77008653}"/>
              </a:ext>
            </a:extLst>
          </p:cNvPr>
          <p:cNvSpPr/>
          <p:nvPr/>
        </p:nvSpPr>
        <p:spPr>
          <a:xfrm>
            <a:off x="3733799" y="4621377"/>
            <a:ext cx="390439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6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398EE5B-6B73-4C70-B90B-F394850F7B07}"/>
              </a:ext>
            </a:extLst>
          </p:cNvPr>
          <p:cNvCxnSpPr>
            <a:cxnSpLocks/>
          </p:cNvCxnSpPr>
          <p:nvPr/>
        </p:nvCxnSpPr>
        <p:spPr>
          <a:xfrm>
            <a:off x="2155236" y="1367010"/>
            <a:ext cx="1113901" cy="1055945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659CCA-4021-6105-1126-6951A891B4A1}"/>
              </a:ext>
            </a:extLst>
          </p:cNvPr>
          <p:cNvSpPr txBox="1"/>
          <p:nvPr/>
        </p:nvSpPr>
        <p:spPr>
          <a:xfrm>
            <a:off x="1127770" y="1547484"/>
            <a:ext cx="20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mail</a:t>
            </a:r>
          </a:p>
        </p:txBody>
      </p:sp>
      <p:pic>
        <p:nvPicPr>
          <p:cNvPr id="2" name="Graphic 1" descr="Badge 3 outline">
            <a:extLst>
              <a:ext uri="{FF2B5EF4-FFF2-40B4-BE49-F238E27FC236}">
                <a16:creationId xmlns:a16="http://schemas.microsoft.com/office/drawing/2014/main" id="{3814BE0D-1627-1EDB-8CD1-58113D6B0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361" y="128418"/>
            <a:ext cx="1407666" cy="1407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AD334-1059-AAAA-ECDC-C7E3AA43F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7" t="7006" r="55764" b="13356"/>
          <a:stretch/>
        </p:blipFill>
        <p:spPr>
          <a:xfrm>
            <a:off x="3376341" y="1859250"/>
            <a:ext cx="5835394" cy="47693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7D70B41-D7BC-80A3-FC4D-894B77008653}"/>
              </a:ext>
            </a:extLst>
          </p:cNvPr>
          <p:cNvSpPr/>
          <p:nvPr/>
        </p:nvSpPr>
        <p:spPr>
          <a:xfrm>
            <a:off x="3376341" y="2261376"/>
            <a:ext cx="668867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8E699A-43E1-DF45-FB45-7EC2478FD2DC}"/>
              </a:ext>
            </a:extLst>
          </p:cNvPr>
          <p:cNvSpPr/>
          <p:nvPr/>
        </p:nvSpPr>
        <p:spPr>
          <a:xfrm>
            <a:off x="8271935" y="3844836"/>
            <a:ext cx="668867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09F3D-C2A4-D46A-CD15-E5D773F46480}"/>
              </a:ext>
            </a:extLst>
          </p:cNvPr>
          <p:cNvSpPr txBox="1"/>
          <p:nvPr/>
        </p:nvSpPr>
        <p:spPr>
          <a:xfrm>
            <a:off x="9622641" y="2328581"/>
            <a:ext cx="205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signatures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415D306-8454-D0F4-07D1-D19A99ACA3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96780" y="3217855"/>
            <a:ext cx="1068659" cy="725284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09B7F-930D-112E-9F7E-E7640379B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69" t="15839" r="57750" b="24896"/>
          <a:stretch/>
        </p:blipFill>
        <p:spPr>
          <a:xfrm>
            <a:off x="3673881" y="639233"/>
            <a:ext cx="5867400" cy="4112029"/>
          </a:xfrm>
          <a:prstGeom prst="rect">
            <a:avLst/>
          </a:prstGeom>
        </p:spPr>
      </p:pic>
      <p:pic>
        <p:nvPicPr>
          <p:cNvPr id="9" name="Graphic 8" descr="Badge 4 outline">
            <a:extLst>
              <a:ext uri="{FF2B5EF4-FFF2-40B4-BE49-F238E27FC236}">
                <a16:creationId xmlns:a16="http://schemas.microsoft.com/office/drawing/2014/main" id="{48127325-557D-8DF3-75CE-D7A5C7D2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724" y="63143"/>
            <a:ext cx="1451332" cy="14513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64DF9CA-2E53-B984-087B-FD7933D2B09E}"/>
              </a:ext>
            </a:extLst>
          </p:cNvPr>
          <p:cNvSpPr/>
          <p:nvPr/>
        </p:nvSpPr>
        <p:spPr>
          <a:xfrm>
            <a:off x="4546858" y="1969904"/>
            <a:ext cx="668867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B84E87D-BFAE-8789-A1E6-8D7241B139D9}"/>
              </a:ext>
            </a:extLst>
          </p:cNvPr>
          <p:cNvCxnSpPr>
            <a:cxnSpLocks/>
          </p:cNvCxnSpPr>
          <p:nvPr/>
        </p:nvCxnSpPr>
        <p:spPr>
          <a:xfrm>
            <a:off x="2400825" y="1170788"/>
            <a:ext cx="1113901" cy="1055945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46E9D7-46FC-C8B1-77BD-24BDF9935810}"/>
              </a:ext>
            </a:extLst>
          </p:cNvPr>
          <p:cNvSpPr txBox="1"/>
          <p:nvPr/>
        </p:nvSpPr>
        <p:spPr>
          <a:xfrm>
            <a:off x="882181" y="1966584"/>
            <a:ext cx="2054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brings you to the signature and stationary pop up</a:t>
            </a:r>
          </a:p>
          <a:p>
            <a:endParaRPr lang="en-GB" dirty="0"/>
          </a:p>
          <a:p>
            <a:r>
              <a:rPr lang="en-GB" dirty="0"/>
              <a:t>Click ‘new’ </a:t>
            </a:r>
          </a:p>
        </p:txBody>
      </p:sp>
    </p:spTree>
    <p:extLst>
      <p:ext uri="{BB962C8B-B14F-4D97-AF65-F5344CB8AC3E}">
        <p14:creationId xmlns:p14="http://schemas.microsoft.com/office/powerpoint/2010/main" val="19211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3255E-06A7-70D0-758E-7FB09AAF9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6200" r="58047" b="24843"/>
          <a:stretch/>
        </p:blipFill>
        <p:spPr>
          <a:xfrm>
            <a:off x="2783205" y="200124"/>
            <a:ext cx="4592440" cy="3228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B5E49-7B3F-719F-DB5F-905A7CDA3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8" t="15731" r="57968" b="25273"/>
          <a:stretch/>
        </p:blipFill>
        <p:spPr>
          <a:xfrm>
            <a:off x="6352481" y="2733675"/>
            <a:ext cx="5022695" cy="3533775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74F1F69-3A9B-540D-2A21-282F3DF15B89}"/>
              </a:ext>
            </a:extLst>
          </p:cNvPr>
          <p:cNvCxnSpPr>
            <a:cxnSpLocks/>
          </p:cNvCxnSpPr>
          <p:nvPr/>
        </p:nvCxnSpPr>
        <p:spPr>
          <a:xfrm>
            <a:off x="1524000" y="1343025"/>
            <a:ext cx="1044552" cy="618131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DF23FE-186F-1640-809C-4C38A06964F3}"/>
              </a:ext>
            </a:extLst>
          </p:cNvPr>
          <p:cNvSpPr txBox="1"/>
          <p:nvPr/>
        </p:nvSpPr>
        <p:spPr>
          <a:xfrm>
            <a:off x="506862" y="2055693"/>
            <a:ext cx="206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will pop up, then you can type in the name for your signature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763C21-3D00-E86D-2B63-93AB0A5F72D7}"/>
              </a:ext>
            </a:extLst>
          </p:cNvPr>
          <p:cNvSpPr txBox="1"/>
          <p:nvPr/>
        </p:nvSpPr>
        <p:spPr>
          <a:xfrm>
            <a:off x="3429672" y="4612919"/>
            <a:ext cx="206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then add your chosen signature in this blank box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8840A9F-2BC7-D84B-8BFA-3C50BE80E5EB}"/>
              </a:ext>
            </a:extLst>
          </p:cNvPr>
          <p:cNvCxnSpPr>
            <a:cxnSpLocks/>
          </p:cNvCxnSpPr>
          <p:nvPr/>
        </p:nvCxnSpPr>
        <p:spPr>
          <a:xfrm>
            <a:off x="4968852" y="4539159"/>
            <a:ext cx="1828800" cy="889097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Badge 5 outline">
            <a:extLst>
              <a:ext uri="{FF2B5EF4-FFF2-40B4-BE49-F238E27FC236}">
                <a16:creationId xmlns:a16="http://schemas.microsoft.com/office/drawing/2014/main" id="{911F6A22-0438-4115-AE47-EE8E01E40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650" y="0"/>
            <a:ext cx="1478776" cy="147877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F6D991F-F8DB-495E-A802-AA7F013D9330}"/>
              </a:ext>
            </a:extLst>
          </p:cNvPr>
          <p:cNvSpPr/>
          <p:nvPr/>
        </p:nvSpPr>
        <p:spPr>
          <a:xfrm>
            <a:off x="4257087" y="1629012"/>
            <a:ext cx="1234275" cy="664287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2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Badge 6 outline">
            <a:extLst>
              <a:ext uri="{FF2B5EF4-FFF2-40B4-BE49-F238E27FC236}">
                <a16:creationId xmlns:a16="http://schemas.microsoft.com/office/drawing/2014/main" id="{37E09503-D80C-3A67-1F71-88F2F1B07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013" y="88209"/>
            <a:ext cx="1526400" cy="152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7FD371-CF63-D625-44C7-1B3AF1110120}"/>
              </a:ext>
            </a:extLst>
          </p:cNvPr>
          <p:cNvSpPr txBox="1"/>
          <p:nvPr/>
        </p:nvSpPr>
        <p:spPr>
          <a:xfrm>
            <a:off x="2789663" y="855786"/>
            <a:ext cx="295275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designed a range of designs which you can place in your signature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16ACC6C-5CA1-C7FD-6DDE-330669D7384A}"/>
              </a:ext>
            </a:extLst>
          </p:cNvPr>
          <p:cNvCxnSpPr>
            <a:cxnSpLocks/>
          </p:cNvCxnSpPr>
          <p:nvPr/>
        </p:nvCxnSpPr>
        <p:spPr>
          <a:xfrm>
            <a:off x="4266038" y="1979895"/>
            <a:ext cx="1828800" cy="889097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5D98D3-2DEE-0F8C-DAB4-89D142F5B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17" y="404072"/>
            <a:ext cx="3036073" cy="1012024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6A58839-41B4-5BCD-F13B-E92E4B059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13" y="1614609"/>
            <a:ext cx="3036073" cy="1012024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E7B4B7-7DC2-7B0C-CE93-E06CCA590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14" y="2825146"/>
            <a:ext cx="3036073" cy="1012024"/>
          </a:xfrm>
          <a:prstGeom prst="rect">
            <a:avLst/>
          </a:prstGeom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303F66-4A73-9AFA-8335-E3DB09A74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15" y="4078832"/>
            <a:ext cx="3036073" cy="1012024"/>
          </a:xfrm>
          <a:prstGeom prst="rect">
            <a:avLst/>
          </a:prstGeom>
        </p:spPr>
      </p:pic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B4BBAE2-63FA-D710-3C47-E90435950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14" y="5289369"/>
            <a:ext cx="3036075" cy="10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Badge 7 outline">
            <a:extLst>
              <a:ext uri="{FF2B5EF4-FFF2-40B4-BE49-F238E27FC236}">
                <a16:creationId xmlns:a16="http://schemas.microsoft.com/office/drawing/2014/main" id="{29745D9C-E2CD-BF5C-34A5-E01A0AEB0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825" y="135833"/>
            <a:ext cx="1559700" cy="1559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EDCB0-CB09-5648-226B-B51541AF2D28}"/>
              </a:ext>
            </a:extLst>
          </p:cNvPr>
          <p:cNvSpPr txBox="1"/>
          <p:nvPr/>
        </p:nvSpPr>
        <p:spPr>
          <a:xfrm>
            <a:off x="4434523" y="827952"/>
            <a:ext cx="289523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just copy and paste one into the box.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8856BC-993A-A16B-50BF-F50A7354E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03" t="8346" r="56251" b="14308"/>
          <a:stretch/>
        </p:blipFill>
        <p:spPr>
          <a:xfrm>
            <a:off x="908753" y="1996640"/>
            <a:ext cx="5235813" cy="4261285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7D3DC52-8975-42B6-C0EF-9EA1CDBAB76B}"/>
              </a:ext>
            </a:extLst>
          </p:cNvPr>
          <p:cNvCxnSpPr>
            <a:cxnSpLocks/>
          </p:cNvCxnSpPr>
          <p:nvPr/>
        </p:nvCxnSpPr>
        <p:spPr>
          <a:xfrm rot="5400000">
            <a:off x="3639073" y="1802277"/>
            <a:ext cx="2011305" cy="1664300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4271762-132B-80EF-9A21-68430F7EB842}"/>
              </a:ext>
            </a:extLst>
          </p:cNvPr>
          <p:cNvSpPr/>
          <p:nvPr/>
        </p:nvSpPr>
        <p:spPr>
          <a:xfrm>
            <a:off x="4808009" y="3779608"/>
            <a:ext cx="668867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13680F-84C2-DEF9-C497-46CD33C14CFC}"/>
              </a:ext>
            </a:extLst>
          </p:cNvPr>
          <p:cNvSpPr txBox="1"/>
          <p:nvPr/>
        </p:nvSpPr>
        <p:spPr>
          <a:xfrm>
            <a:off x="7148588" y="3269272"/>
            <a:ext cx="2895234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on the globe to add your webpage URL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save and ok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4D1A234-BCC3-9D7F-A458-6F08672B6C5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08393" y="4102766"/>
            <a:ext cx="1321133" cy="819555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2B0FDCA6-65AA-8054-0139-7E7846DF005C}"/>
              </a:ext>
            </a:extLst>
          </p:cNvPr>
          <p:cNvSpPr/>
          <p:nvPr/>
        </p:nvSpPr>
        <p:spPr>
          <a:xfrm>
            <a:off x="2424342" y="3443650"/>
            <a:ext cx="668867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BE987D-9734-3ABF-E787-4CA6176897C4}"/>
              </a:ext>
            </a:extLst>
          </p:cNvPr>
          <p:cNvSpPr/>
          <p:nvPr/>
        </p:nvSpPr>
        <p:spPr>
          <a:xfrm>
            <a:off x="4644725" y="5389333"/>
            <a:ext cx="668867" cy="323158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9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0450A-85D8-9427-BEFE-FC3EF2094FC7}"/>
              </a:ext>
            </a:extLst>
          </p:cNvPr>
          <p:cNvSpPr txBox="1"/>
          <p:nvPr/>
        </p:nvSpPr>
        <p:spPr>
          <a:xfrm>
            <a:off x="7790329" y="1030921"/>
            <a:ext cx="3706345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this will pop up and add your webpage URL, so when you click on 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take them straight to the webpage to allow them to work out and calculate their plan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C6F98-60C5-29FE-1F31-800DBBC1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0" t="16083" r="58164" b="25124"/>
          <a:stretch/>
        </p:blipFill>
        <p:spPr>
          <a:xfrm>
            <a:off x="1352550" y="1819275"/>
            <a:ext cx="5949213" cy="4210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090F74-364F-A820-6455-0992C4B86A19}"/>
              </a:ext>
            </a:extLst>
          </p:cNvPr>
          <p:cNvSpPr/>
          <p:nvPr/>
        </p:nvSpPr>
        <p:spPr>
          <a:xfrm>
            <a:off x="2790826" y="4617808"/>
            <a:ext cx="2714624" cy="411392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Badge 8 outline">
            <a:extLst>
              <a:ext uri="{FF2B5EF4-FFF2-40B4-BE49-F238E27FC236}">
                <a16:creationId xmlns:a16="http://schemas.microsoft.com/office/drawing/2014/main" id="{2E32C629-3131-13EE-646B-D0AD1941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125" y="116520"/>
            <a:ext cx="1257299" cy="1257299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4813B590-7528-7E3A-89B0-A17657AFD7F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5693" y="3514522"/>
            <a:ext cx="1321133" cy="819555"/>
          </a:xfrm>
          <a:prstGeom prst="curvedConnector3">
            <a:avLst>
              <a:gd name="adj1" fmla="val 50000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6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">
      <a:dk1>
        <a:srgbClr val="002F6C"/>
      </a:dk1>
      <a:lt1>
        <a:sysClr val="window" lastClr="FFFFFF"/>
      </a:lt1>
      <a:dk2>
        <a:srgbClr val="002F6C"/>
      </a:dk2>
      <a:lt2>
        <a:srgbClr val="FFFFFF"/>
      </a:lt2>
      <a:accent1>
        <a:srgbClr val="002F6C"/>
      </a:accent1>
      <a:accent2>
        <a:srgbClr val="9278D1"/>
      </a:accent2>
      <a:accent3>
        <a:srgbClr val="D52B1E"/>
      </a:accent3>
      <a:accent4>
        <a:srgbClr val="E76618"/>
      </a:accent4>
      <a:accent5>
        <a:srgbClr val="C42F1A"/>
      </a:accent5>
      <a:accent6>
        <a:srgbClr val="9278D1"/>
      </a:accent6>
      <a:hlink>
        <a:srgbClr val="00A9E0"/>
      </a:hlink>
      <a:folHlink>
        <a:srgbClr val="00A9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5FFB27A098D499E7F1919F3BBD413" ma:contentTypeVersion="16" ma:contentTypeDescription="Create a new document." ma:contentTypeScope="" ma:versionID="e442e5ccd6f0ae65f49a995bed80be6e">
  <xsd:schema xmlns:xsd="http://www.w3.org/2001/XMLSchema" xmlns:xs="http://www.w3.org/2001/XMLSchema" xmlns:p="http://schemas.microsoft.com/office/2006/metadata/properties" xmlns:ns2="bdc81590-d8ff-47cc-aba1-daa3661d68d9" xmlns:ns3="d0122350-0890-4bc8-a942-f4187c01b397" xmlns:ns4="db06f2f2-9c4f-439b-8786-22b519e998bf" targetNamespace="http://schemas.microsoft.com/office/2006/metadata/properties" ma:root="true" ma:fieldsID="a03023e493bc8bfdfd79dd6c04eb8f6c" ns2:_="" ns3:_="" ns4:_="">
    <xsd:import namespace="bdc81590-d8ff-47cc-aba1-daa3661d68d9"/>
    <xsd:import namespace="d0122350-0890-4bc8-a942-f4187c01b397"/>
    <xsd:import namespace="db06f2f2-9c4f-439b-8786-22b519e99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81590-d8ff-47cc-aba1-daa3661d6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654e6b-ea8b-4d74-b03b-a80c9dc6fd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22350-0890-4bc8-a942-f4187c01b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6f2f2-9c4f-439b-8786-22b519e998b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650b231-c2ed-445d-ac44-2871a47b2999}" ma:internalName="TaxCatchAll" ma:showField="CatchAllData" ma:web="db06f2f2-9c4f-439b-8786-22b519e99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81590-d8ff-47cc-aba1-daa3661d68d9">
      <Terms xmlns="http://schemas.microsoft.com/office/infopath/2007/PartnerControls"/>
    </lcf76f155ced4ddcb4097134ff3c332f>
    <TaxCatchAll xmlns="db06f2f2-9c4f-439b-8786-22b519e998bf" xsi:nil="true"/>
  </documentManagement>
</p:properties>
</file>

<file path=customXml/itemProps1.xml><?xml version="1.0" encoding="utf-8"?>
<ds:datastoreItem xmlns:ds="http://schemas.openxmlformats.org/officeDocument/2006/customXml" ds:itemID="{DCA38733-DFE9-4876-95B8-82634F13C6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E76BB-82AD-4722-86EA-542F94954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81590-d8ff-47cc-aba1-daa3661d68d9"/>
    <ds:schemaRef ds:uri="d0122350-0890-4bc8-a942-f4187c01b397"/>
    <ds:schemaRef ds:uri="db06f2f2-9c4f-439b-8786-22b519e99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AC5145-9A1F-4811-89B4-7280CFF3E663}">
  <ds:schemaRefs>
    <ds:schemaRef ds:uri="http://schemas.microsoft.com/office/2006/documentManagement/types"/>
    <ds:schemaRef ds:uri="http://purl.org/dc/elements/1.1/"/>
    <ds:schemaRef ds:uri="d0122350-0890-4bc8-a942-f4187c01b397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bdc81590-d8ff-47cc-aba1-daa3661d68d9"/>
    <ds:schemaRef ds:uri="db06f2f2-9c4f-439b-8786-22b519e998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150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Maude</dc:creator>
  <cp:lastModifiedBy>Emily Rees</cp:lastModifiedBy>
  <cp:revision>22</cp:revision>
  <dcterms:created xsi:type="dcterms:W3CDTF">2021-01-13T17:44:53Z</dcterms:created>
  <dcterms:modified xsi:type="dcterms:W3CDTF">2023-02-24T10:27:09Z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0x010100BCE5FFB27A098D499E7F1919F3BBD413</vt:lpwstr>
  </property>
  <property fmtid="{D5CDD505-2E9C-101B-9397-08002B2CF9AE}" pid="3" name="MediaServiceImageTags">
    <vt:lpwstr/>
  </property>
</Properties>
</file>